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4"/>
    <p:restoredTop sz="94648"/>
  </p:normalViewPr>
  <p:slideViewPr>
    <p:cSldViewPr snapToGrid="0" snapToObjects="1">
      <p:cViewPr>
        <p:scale>
          <a:sx n="23" d="100"/>
          <a:sy n="23" d="100"/>
        </p:scale>
        <p:origin x="2976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88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57B48E4-12F5-194F-A619-D97B643A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2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420" y="1524000"/>
            <a:ext cx="19939000" cy="5842000"/>
          </a:xfrm>
          <a:prstGeom prst="rect">
            <a:avLst/>
          </a:prstGeom>
          <a:ln w="12700">
            <a:miter lim="400000"/>
          </a:ln>
          <a:effectLst>
            <a:outerShdw dist="50800" dir="486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E0BF9DD-D8C2-6748-A73C-E0A14D907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660" y="9800516"/>
            <a:ext cx="10591800" cy="3302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70202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66508EB-CEF0-DB4A-97FB-6F9DC9D5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5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1720" y="1524000"/>
            <a:ext cx="19964401" cy="5842000"/>
          </a:xfrm>
          <a:prstGeom prst="rect">
            <a:avLst/>
          </a:prstGeom>
          <a:ln w="12700">
            <a:miter lim="400000"/>
          </a:ln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C56082C-8DF7-0D49-8005-B68BAAC9C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660" y="9800516"/>
            <a:ext cx="10591800" cy="3302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78598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7AB64FE-71BB-3D4B-A173-BDA2BEF6D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62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0</Words>
  <Application>Microsoft Macintosh PowerPoint</Application>
  <PresentationFormat>Personalizado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Helvetica Neue</vt:lpstr>
      <vt:lpstr>Helvetica Neue Medium</vt:lpstr>
      <vt:lpstr>21_BasicWhite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Usuario de Microsoft Office</cp:lastModifiedBy>
  <cp:revision>19</cp:revision>
  <cp:lastPrinted>2020-10-31T08:43:38Z</cp:lastPrinted>
  <dcterms:modified xsi:type="dcterms:W3CDTF">2020-10-31T13:06:58Z</dcterms:modified>
</cp:coreProperties>
</file>